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564-CB8F-413B-BA8D-72049AAD308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48111-D0E3-4571-AF9C-DA0F8DE5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0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564-CB8F-413B-BA8D-72049AAD308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48111-D0E3-4571-AF9C-DA0F8DE5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2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564-CB8F-413B-BA8D-72049AAD308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48111-D0E3-4571-AF9C-DA0F8DE5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3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564-CB8F-413B-BA8D-72049AAD308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48111-D0E3-4571-AF9C-DA0F8DE5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9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564-CB8F-413B-BA8D-72049AAD308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48111-D0E3-4571-AF9C-DA0F8DE5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8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564-CB8F-413B-BA8D-72049AAD308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48111-D0E3-4571-AF9C-DA0F8DE5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1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564-CB8F-413B-BA8D-72049AAD308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48111-D0E3-4571-AF9C-DA0F8DE5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1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564-CB8F-413B-BA8D-72049AAD308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48111-D0E3-4571-AF9C-DA0F8DE5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4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564-CB8F-413B-BA8D-72049AAD308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48111-D0E3-4571-AF9C-DA0F8DE5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1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564-CB8F-413B-BA8D-72049AAD308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48111-D0E3-4571-AF9C-DA0F8DE5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564-CB8F-413B-BA8D-72049AAD308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48111-D0E3-4571-AF9C-DA0F8DE5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3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F564-CB8F-413B-BA8D-72049AAD308C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48111-D0E3-4571-AF9C-DA0F8DE5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0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693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2018-06-12T02:10:17Z</dcterms:created>
  <dcterms:modified xsi:type="dcterms:W3CDTF">2018-06-12T02:12:27Z</dcterms:modified>
</cp:coreProperties>
</file>